
<file path=[Content_Types].xml><?xml version="1.0" encoding="utf-8"?>
<Types xmlns="http://schemas.openxmlformats.org/package/2006/content-types"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A22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59"/>
  </p:normalViewPr>
  <p:slideViewPr>
    <p:cSldViewPr snapToGrid="0" snapToObjects="1">
      <p:cViewPr>
        <p:scale>
          <a:sx n="144" d="100"/>
          <a:sy n="144" d="100"/>
        </p:scale>
        <p:origin x="-1920" y="-14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9B8BA7-0353-DB4E-8B3D-D04DEA6C8B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97F0B78-94BD-2B40-8B35-32FECDA50A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DD33B7-B864-D74D-B51A-AEEF6F8F80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44E83-91C4-2447-B937-0E52CD962874}" type="datetimeFigureOut">
              <a:rPr lang="en-US" smtClean="0"/>
              <a:t>10/25/19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101563-D69E-4047-9DDB-FE36E231A7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276F76-33DF-D342-BFAF-D5A9FF70B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FCC92-3ECD-134F-84D8-91B6EA76E4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5615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DC4972-7B5F-BE47-A60A-FD9C40DA4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6C0EB4B-15F7-DE48-ADAF-9A03597D1F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D142A5-E2A2-454C-9091-13CE59D538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44E83-91C4-2447-B937-0E52CD962874}" type="datetimeFigureOut">
              <a:rPr lang="en-US" smtClean="0"/>
              <a:t>10/25/19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0C4C45-6548-7343-AB4F-82CFF9C477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69381C-5243-444B-9A7C-47A48F9A2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FCC92-3ECD-134F-84D8-91B6EA76E4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9661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7493B78-D0DD-D54E-878C-D6FD094D0B2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9113B2-3BCB-D440-8A9F-E8CC54DD4F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2927F3-5384-6849-B39F-D25039EC93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44E83-91C4-2447-B937-0E52CD962874}" type="datetimeFigureOut">
              <a:rPr lang="en-US" smtClean="0"/>
              <a:t>10/25/19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164E87-BDCB-5140-90B4-6E2FA6E1E7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C49105-68F0-5D45-89B6-D89B8E771D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FCC92-3ECD-134F-84D8-91B6EA76E4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5421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C48883-2050-394D-90DA-E8CFE3748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F0EA76-00AB-4A4A-8960-FF48CEA19C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97011C-189A-0245-82C0-726903CC95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44E83-91C4-2447-B937-0E52CD962874}" type="datetimeFigureOut">
              <a:rPr lang="en-US" smtClean="0"/>
              <a:t>10/25/19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9988CC-533A-D341-A5F7-9944B8E33A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173698-8BB2-3449-9266-C50766D66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FCC92-3ECD-134F-84D8-91B6EA76E4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1515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BBD347-ED10-2E45-9B77-155AC4FB8C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C9178A-1111-204B-A723-06D939F99E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69C130-0841-6B47-AE21-A5103D06B4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44E83-91C4-2447-B937-0E52CD962874}" type="datetimeFigureOut">
              <a:rPr lang="en-US" smtClean="0"/>
              <a:t>10/25/19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F4109E-83D5-714A-B70C-66E97826B4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515432-EF7B-E840-9C4B-922381D235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FCC92-3ECD-134F-84D8-91B6EA76E4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4571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0DBA8-666F-7D41-9B3D-6845EA0AB1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AC545C-2161-F547-BEB0-7476555E79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251B90-4E4C-824E-90AF-98F71173AD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CF24D5-A6C4-4243-B15A-E838B0E660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44E83-91C4-2447-B937-0E52CD962874}" type="datetimeFigureOut">
              <a:rPr lang="en-US" smtClean="0"/>
              <a:t>10/25/19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E73639-3A98-8047-86D7-FF59A400E0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D5A17B-1BEC-F74E-AFEC-C9DE86E49C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FCC92-3ECD-134F-84D8-91B6EA76E4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7396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031877-2133-DE46-8C4B-746CD3332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FA7BC7-B8FC-B440-88D3-36FF2A3BAA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677D1F-5FAF-6943-9177-3B506F05A5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14D9B11-CB5B-8A49-BF4C-90F60E97C2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CCF58B4-6585-D747-95B0-5CF3E697513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1DE9569-CDB8-C144-A972-38E9A42637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44E83-91C4-2447-B937-0E52CD962874}" type="datetimeFigureOut">
              <a:rPr lang="en-US" smtClean="0"/>
              <a:t>10/25/19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B489321-8D84-EA4C-874F-9E2E0C7DF3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3EF2B95-8FC3-D44A-B990-4D40E4F4DC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FCC92-3ECD-134F-84D8-91B6EA76E4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7466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DA8CD-79FA-854B-A530-8020911C7A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4EFB8F-2E16-EF4B-A030-3C712ABA6C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44E83-91C4-2447-B937-0E52CD962874}" type="datetimeFigureOut">
              <a:rPr lang="en-US" smtClean="0"/>
              <a:t>10/25/19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C86F4A-E15E-0D47-A04E-6E02A2A047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64F2AD-28E5-C34D-A037-2E9A2D0096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FCC92-3ECD-134F-84D8-91B6EA76E4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3600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5909BE3-02F9-1747-8D30-D7E11E7DED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44E83-91C4-2447-B937-0E52CD962874}" type="datetimeFigureOut">
              <a:rPr lang="en-US" smtClean="0"/>
              <a:t>10/25/19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495DF7C-40A2-D446-B2CA-672D745F7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9DF267-92C6-5B4C-ACC3-0AAF304410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FCC92-3ECD-134F-84D8-91B6EA76E4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8431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C7563D-FCD4-B949-A4ED-2AEFBA025A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8AAAEC-F1E5-AF47-9C3F-98D5AF1993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535059-111B-EE46-BC0D-7899580F68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59CD47-BA1C-7246-8CC1-D6B7B87A90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44E83-91C4-2447-B937-0E52CD962874}" type="datetimeFigureOut">
              <a:rPr lang="en-US" smtClean="0"/>
              <a:t>10/25/19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1D0640-FF51-5D40-BF59-4D89910725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7FCEF5-53AE-904F-8525-923D49FE9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FCC92-3ECD-134F-84D8-91B6EA76E4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4319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02693-AEC2-0A49-B8E3-8E8F733F98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420418-940F-914E-A070-735C60A662D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EBC602-3C23-8D40-AF0E-DFB3195E1D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3DE078-B514-5B4E-9796-B5BF6DFBE4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44E83-91C4-2447-B937-0E52CD962874}" type="datetimeFigureOut">
              <a:rPr lang="en-US" smtClean="0"/>
              <a:t>10/25/19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512F11-411A-D942-BF61-0240E0984C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A40A57-A2F1-A44D-BC66-4EEFA55D3C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FCC92-3ECD-134F-84D8-91B6EA76E4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4754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DE3A360-FBAD-6D47-B551-CF3AD48C27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5240E0-B7DE-8340-87C0-6647829988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0AA12F-CC1E-324F-8336-51281106486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744E83-91C4-2447-B937-0E52CD962874}" type="datetimeFigureOut">
              <a:rPr lang="en-US" smtClean="0"/>
              <a:t>10/25/19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061039-E1CE-4741-8EEF-1E68D05E4B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7F1D83-7E29-4B4F-94BD-24087F4C63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0FCC92-3ECD-134F-84D8-91B6EA76E4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4605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tiff"/><Relationship Id="rId7" Type="http://schemas.openxmlformats.org/officeDocument/2006/relationships/image" Target="../media/image6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tiff"/><Relationship Id="rId10" Type="http://schemas.openxmlformats.org/officeDocument/2006/relationships/image" Target="../media/image8.tiff"/><Relationship Id="rId4" Type="http://schemas.openxmlformats.org/officeDocument/2006/relationships/image" Target="../media/image3.tiff"/><Relationship Id="rId9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B1CB75D8-86D8-BA47-B73A-59DF8A15FC0B}"/>
              </a:ext>
            </a:extLst>
          </p:cNvPr>
          <p:cNvSpPr/>
          <p:nvPr/>
        </p:nvSpPr>
        <p:spPr>
          <a:xfrm>
            <a:off x="2469278" y="4542387"/>
            <a:ext cx="7035781" cy="179596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62E1D50-89B3-F24F-947D-32AE939E7047}"/>
              </a:ext>
            </a:extLst>
          </p:cNvPr>
          <p:cNvGrpSpPr/>
          <p:nvPr/>
        </p:nvGrpSpPr>
        <p:grpSpPr>
          <a:xfrm>
            <a:off x="2469278" y="247151"/>
            <a:ext cx="7053417" cy="1795961"/>
            <a:chOff x="0" y="2414587"/>
            <a:chExt cx="11658910" cy="296862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934C0B4-8D2F-1A4A-AFFE-BE4E371CCC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2414587"/>
              <a:ext cx="6049082" cy="296862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5926836-FF11-5045-9CA0-C1951D2196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1400" t="18050" r="11500" b="20750"/>
            <a:stretch/>
          </p:blipFill>
          <p:spPr>
            <a:xfrm>
              <a:off x="6049082" y="2414587"/>
              <a:ext cx="5609828" cy="2968625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FC39EFD-FB35-B14A-9820-902C1C7D0683}"/>
              </a:ext>
            </a:extLst>
          </p:cNvPr>
          <p:cNvGrpSpPr/>
          <p:nvPr/>
        </p:nvGrpSpPr>
        <p:grpSpPr>
          <a:xfrm>
            <a:off x="2518310" y="2447425"/>
            <a:ext cx="7221093" cy="1795961"/>
            <a:chOff x="2569291" y="3729037"/>
            <a:chExt cx="7221097" cy="1795962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CA70DF6-CAB6-E24B-9078-681FE91C2E87}"/>
                </a:ext>
              </a:extLst>
            </p:cNvPr>
            <p:cNvSpPr/>
            <p:nvPr/>
          </p:nvSpPr>
          <p:spPr>
            <a:xfrm>
              <a:off x="2569291" y="3729037"/>
              <a:ext cx="7035785" cy="179596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E23F8318-788A-9F4F-9EFD-356AD64D1D1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01704" y="4230514"/>
              <a:ext cx="3659579" cy="901374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C51E55A2-3DF6-B94A-B5F9-2E1CB75F59B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361283" y="4098508"/>
              <a:ext cx="3429105" cy="1137113"/>
            </a:xfrm>
            <a:prstGeom prst="rect">
              <a:avLst/>
            </a:prstGeom>
          </p:spPr>
        </p:pic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AF30D867-5B23-0540-80FB-3FB40B8660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86941" y="4673103"/>
            <a:ext cx="1562009" cy="156200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9550642C-8FC6-6746-9FD0-B13D8A4151E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50421" y="4744863"/>
            <a:ext cx="1448600" cy="14486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00E324E-1329-484D-9ED9-0EBD9B7522D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  <a14:imgEffect>
                      <a14:brightnessContrast contrast="100000"/>
                    </a14:imgEffect>
                  </a14:imgLayer>
                </a14:imgProps>
              </a:ext>
            </a:extLst>
          </a:blip>
          <a:srcRect l="22000" r="20999"/>
          <a:stretch/>
        </p:blipFill>
        <p:spPr>
          <a:xfrm>
            <a:off x="6146971" y="4744863"/>
            <a:ext cx="1577776" cy="144860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BF0238C-6033-F54A-8CF0-2DFA859AF1D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25776" y="4789315"/>
            <a:ext cx="1404148" cy="1404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3386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A89E8B6-ACF0-8C4B-9D85-F550CDDB2185}"/>
              </a:ext>
            </a:extLst>
          </p:cNvPr>
          <p:cNvSpPr/>
          <p:nvPr/>
        </p:nvSpPr>
        <p:spPr>
          <a:xfrm>
            <a:off x="3959441" y="3027285"/>
            <a:ext cx="5131293" cy="1766657"/>
          </a:xfrm>
          <a:prstGeom prst="rect">
            <a:avLst/>
          </a:prstGeom>
          <a:solidFill>
            <a:srgbClr val="1A222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Click here to download my resume</a:t>
            </a:r>
          </a:p>
        </p:txBody>
      </p:sp>
    </p:spTree>
    <p:extLst>
      <p:ext uri="{BB962C8B-B14F-4D97-AF65-F5344CB8AC3E}">
        <p14:creationId xmlns:p14="http://schemas.microsoft.com/office/powerpoint/2010/main" val="21405190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</TotalTime>
  <Words>6</Words>
  <Application>Microsoft Macintosh PowerPoint</Application>
  <PresentationFormat>Widescreen</PresentationFormat>
  <Paragraphs>1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Rodrigo Auditore</dc:creator>
  <cp:lastModifiedBy>Rodrigo Auditore</cp:lastModifiedBy>
  <cp:revision>5</cp:revision>
  <dcterms:created xsi:type="dcterms:W3CDTF">2019-10-26T02:39:38Z</dcterms:created>
  <dcterms:modified xsi:type="dcterms:W3CDTF">2019-10-26T03:31:39Z</dcterms:modified>
</cp:coreProperties>
</file>